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Sniglet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font" Target="fonts/Sniglet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a4e80aa1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a4e80aa1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a4e80aa1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a4e80aa1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a4e80aa1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a4e80aa1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ba4e80aa1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ba4e80aa1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a51efef2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ba51efef2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2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9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wjec.co.uk/home/question-bank/#tab_0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392900" y="152400"/>
            <a:ext cx="27117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Study Skills APPs </a:t>
            </a:r>
            <a:endParaRPr sz="1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91451" cy="100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038" y="1153750"/>
            <a:ext cx="2898175" cy="389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4625" y="542150"/>
            <a:ext cx="3088274" cy="13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49612" y="2008625"/>
            <a:ext cx="5741989" cy="284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044650" cy="13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25" y="1444275"/>
            <a:ext cx="5138126" cy="255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2618" y="152400"/>
            <a:ext cx="4001275" cy="168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7001" y="1841725"/>
            <a:ext cx="2349628" cy="299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04600" cy="12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935325"/>
            <a:ext cx="3539624" cy="23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5825" y="152399"/>
            <a:ext cx="4248649" cy="163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8724" y="2267656"/>
            <a:ext cx="4285750" cy="204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25" y="236725"/>
            <a:ext cx="3956400" cy="14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87225"/>
            <a:ext cx="6029659" cy="310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5" y="139370"/>
            <a:ext cx="4386016" cy="15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4459" y="1887221"/>
            <a:ext cx="2657140" cy="185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0" y="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Study Skills APPs - subject specific </a:t>
            </a:r>
            <a:endParaRPr sz="1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91300"/>
            <a:ext cx="3843700" cy="13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14500"/>
            <a:ext cx="4260575" cy="216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94" y="131519"/>
            <a:ext cx="4305076" cy="157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467571"/>
            <a:ext cx="4375075" cy="105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16198" y="2669073"/>
            <a:ext cx="2372600" cy="9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39625" y="3510300"/>
            <a:ext cx="3751201" cy="142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0" y="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Question Bank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67200"/>
            <a:ext cx="8839201" cy="327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1817" y="3680876"/>
            <a:ext cx="2999999" cy="122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2380" y="2933050"/>
            <a:ext cx="3159999" cy="19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